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7" d="100"/>
          <a:sy n="17" d="100"/>
        </p:scale>
        <p:origin x="3204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0275999" cy="6840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654625" y="827999"/>
            <a:ext cx="6966752" cy="541275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ctr"/>
            <a:r>
              <a:rPr sz="2100" b="1" dirty="0">
                <a:solidFill>
                  <a:srgbClr val="427974"/>
                </a:solidFill>
                <a:latin typeface="Noto Sans KR"/>
              </a:rPr>
              <a:t>치</a:t>
            </a:r>
            <a:r>
              <a:rPr lang="ko-KR" altLang="en-US" sz="2100" b="1">
                <a:solidFill>
                  <a:srgbClr val="427974"/>
                </a:solidFill>
                <a:latin typeface="Noto Sans KR"/>
              </a:rPr>
              <a:t>유와 행복 융합 연구원</a:t>
            </a:r>
            <a:r>
              <a:rPr sz="2100" b="1" dirty="0">
                <a:solidFill>
                  <a:srgbClr val="427974"/>
                </a:solidFill>
                <a:latin typeface="Noto Sans KR"/>
              </a:rPr>
              <a:t>  |  </a:t>
            </a:r>
            <a:r>
              <a:rPr sz="2100" b="1" dirty="0" err="1">
                <a:solidFill>
                  <a:srgbClr val="427974"/>
                </a:solidFill>
                <a:latin typeface="Noto Sans KR"/>
              </a:rPr>
              <a:t>동국대학교</a:t>
            </a:r>
            <a:r>
              <a:rPr sz="2100" b="1" dirty="0">
                <a:solidFill>
                  <a:srgbClr val="427974"/>
                </a:solidFill>
                <a:latin typeface="Noto Sans KR"/>
              </a:rPr>
              <a:t> </a:t>
            </a:r>
            <a:r>
              <a:rPr sz="2100" b="1" dirty="0" err="1">
                <a:solidFill>
                  <a:srgbClr val="427974"/>
                </a:solidFill>
                <a:latin typeface="Noto Sans KR"/>
              </a:rPr>
              <a:t>명상심리상담학과</a:t>
            </a:r>
            <a:endParaRPr sz="2100" b="1" dirty="0">
              <a:solidFill>
                <a:srgbClr val="427974"/>
              </a:solidFill>
              <a:latin typeface="Noto Sans K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00000" y="1872000"/>
            <a:ext cx="26675999" cy="2700000"/>
          </a:xfrm>
          <a:prstGeom prst="rect">
            <a:avLst/>
          </a:prstGeom>
          <a:noFill/>
        </p:spPr>
        <p:txBody>
          <a:bodyPr wrap="none" lIns="108000" tIns="108000" rIns="108000" bIns="108000" anchor="ctr">
            <a:spAutoFit/>
          </a:bodyPr>
          <a:lstStyle/>
          <a:p>
            <a:pPr algn="ctr"/>
            <a:r>
              <a:rPr sz="4400" b="1">
                <a:solidFill>
                  <a:srgbClr val="2B3D48"/>
                </a:solidFill>
                <a:latin typeface="Noto Sans KR"/>
              </a:rPr>
              <a:t>연구 제목을 입력하세요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80000" y="4752000"/>
            <a:ext cx="24515999" cy="864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ctr"/>
            <a:r>
              <a:rPr sz="2300" b="0">
                <a:solidFill>
                  <a:srgbClr val="2D3032"/>
                </a:solidFill>
                <a:latin typeface="Noto Sans KR"/>
              </a:rPr>
              <a:t>발표자 · 공동연구자  |  소속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80000" y="5760000"/>
            <a:ext cx="24515999" cy="648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ctr"/>
            <a:r>
              <a:rPr sz="1700" b="0">
                <a:solidFill>
                  <a:srgbClr val="646A6C"/>
                </a:solidFill>
                <a:latin typeface="Noto Sans KR"/>
              </a:rPr>
              <a:t>이메일 또는 연락처(선택)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12000" y="7740000"/>
            <a:ext cx="8603999" cy="864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D3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512000" y="7740000"/>
            <a:ext cx="8603999" cy="1116000"/>
          </a:xfrm>
          <a:prstGeom prst="rect">
            <a:avLst/>
          </a:prstGeom>
          <a:solidFill>
            <a:srgbClr val="E7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692000" y="7866000"/>
            <a:ext cx="8243999" cy="792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500" b="1">
                <a:solidFill>
                  <a:srgbClr val="2B3D48"/>
                </a:solidFill>
                <a:latin typeface="Noto Sans KR"/>
              </a:rPr>
              <a:t>1. 연구목적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64000" y="9108000"/>
            <a:ext cx="8099999" cy="7020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000" b="0">
                <a:solidFill>
                  <a:srgbClr val="646A6C"/>
                </a:solidFill>
                <a:latin typeface="Noto Sans KR"/>
              </a:rPr>
              <a:t>• 연구 배경과 문제의식
• 연구의 필요성
• 연구문제 또는 연구목적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835999" y="7740000"/>
            <a:ext cx="8603999" cy="864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D3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835999" y="7740000"/>
            <a:ext cx="8603999" cy="1116000"/>
          </a:xfrm>
          <a:prstGeom prst="rect">
            <a:avLst/>
          </a:prstGeom>
          <a:solidFill>
            <a:srgbClr val="E7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015999" y="7866000"/>
            <a:ext cx="8243999" cy="792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500" b="1">
                <a:solidFill>
                  <a:srgbClr val="2B3D48"/>
                </a:solidFill>
                <a:latin typeface="Noto Sans KR"/>
              </a:rPr>
              <a:t>2. 연구방법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87999" y="9108000"/>
            <a:ext cx="8099999" cy="7020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000" b="0">
                <a:solidFill>
                  <a:srgbClr val="646A6C"/>
                </a:solidFill>
                <a:latin typeface="Noto Sans KR"/>
              </a:rPr>
              <a:t>• 연구대상
• 연구설계 및 절차
• 측정도구 / 자료수집
• 분석방법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0159999" y="7740000"/>
            <a:ext cx="8603999" cy="864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D3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0159999" y="7740000"/>
            <a:ext cx="8603999" cy="1116000"/>
          </a:xfrm>
          <a:prstGeom prst="rect">
            <a:avLst/>
          </a:prstGeom>
          <a:solidFill>
            <a:srgbClr val="E7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0339999" y="7866000"/>
            <a:ext cx="8243999" cy="792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500" b="1">
                <a:solidFill>
                  <a:srgbClr val="2B3D48"/>
                </a:solidFill>
                <a:latin typeface="Noto Sans KR"/>
              </a:rPr>
              <a:t>3. 주요 결과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412000" y="9108000"/>
            <a:ext cx="8099999" cy="7020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000" b="0">
                <a:solidFill>
                  <a:srgbClr val="646A6C"/>
                </a:solidFill>
                <a:latin typeface="Noto Sans KR"/>
              </a:rPr>
              <a:t>핵심 결과를 간결하게 제시하세요.
표·그래프·도식 등을 활용하면 읽기 쉽습니다.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512000" y="17208000"/>
            <a:ext cx="8603999" cy="1044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D3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512000" y="17208000"/>
            <a:ext cx="8603999" cy="1116000"/>
          </a:xfrm>
          <a:prstGeom prst="rect">
            <a:avLst/>
          </a:prstGeom>
          <a:solidFill>
            <a:srgbClr val="E7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692000" y="17334000"/>
            <a:ext cx="8243999" cy="792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500" b="1">
                <a:solidFill>
                  <a:srgbClr val="2B3D48"/>
                </a:solidFill>
                <a:latin typeface="Noto Sans KR"/>
              </a:rPr>
              <a:t>4. 결과 제시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64000" y="18575999"/>
            <a:ext cx="8099999" cy="8820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000" b="0">
                <a:solidFill>
                  <a:srgbClr val="646A6C"/>
                </a:solidFill>
                <a:latin typeface="Noto Sans KR"/>
              </a:rPr>
              <a:t>표 또는 그림 삽입 영역
[그림/표를 여기에 배치]
※ 시각자료는 제목과 설명을 함께 제시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835999" y="17208000"/>
            <a:ext cx="8603999" cy="1044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D3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0835999" y="17208000"/>
            <a:ext cx="8603999" cy="1116000"/>
          </a:xfrm>
          <a:prstGeom prst="rect">
            <a:avLst/>
          </a:prstGeom>
          <a:solidFill>
            <a:srgbClr val="E7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015999" y="17334000"/>
            <a:ext cx="8243999" cy="792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500" b="1">
                <a:solidFill>
                  <a:srgbClr val="2B3D48"/>
                </a:solidFill>
                <a:latin typeface="Noto Sans KR"/>
              </a:rPr>
              <a:t>5. 논의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87999" y="18575999"/>
            <a:ext cx="8099999" cy="8820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000" b="0">
                <a:solidFill>
                  <a:srgbClr val="646A6C"/>
                </a:solidFill>
                <a:latin typeface="Noto Sans KR"/>
              </a:rPr>
              <a:t>• 주요 결과의 의미
• 선행연구와의 관련성
• 상담·명상·교육적 함의
• 연구의 제한점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0159999" y="17208000"/>
            <a:ext cx="8603999" cy="1044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D3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20159999" y="17208000"/>
            <a:ext cx="8603999" cy="1116000"/>
          </a:xfrm>
          <a:prstGeom prst="rect">
            <a:avLst/>
          </a:prstGeom>
          <a:solidFill>
            <a:srgbClr val="E7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0339999" y="17334000"/>
            <a:ext cx="8243999" cy="792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500" b="1">
                <a:solidFill>
                  <a:srgbClr val="2B3D48"/>
                </a:solidFill>
                <a:latin typeface="Noto Sans KR"/>
              </a:rPr>
              <a:t>6. 결론 및 시사점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412000" y="18575999"/>
            <a:ext cx="8099999" cy="8820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000" b="0">
                <a:solidFill>
                  <a:srgbClr val="646A6C"/>
                </a:solidFill>
                <a:latin typeface="Noto Sans KR"/>
              </a:rPr>
              <a:t>연구에서 가장 전달하고 싶은 결론을 3~5개 핵심 문장으로 정리하세요.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512000" y="28440000"/>
            <a:ext cx="27251999" cy="1044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D3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1512000" y="28440000"/>
            <a:ext cx="27251999" cy="1116000"/>
          </a:xfrm>
          <a:prstGeom prst="rect">
            <a:avLst/>
          </a:prstGeom>
          <a:solidFill>
            <a:srgbClr val="E7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692000" y="28565999"/>
            <a:ext cx="26892000" cy="792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2500" b="1">
                <a:solidFill>
                  <a:srgbClr val="2B3D48"/>
                </a:solidFill>
                <a:latin typeface="Noto Sans KR"/>
              </a:rPr>
              <a:t>7. 참고문헌 · 추가자료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5480000" y="30060000"/>
            <a:ext cx="18000" cy="7380000"/>
          </a:xfrm>
          <a:prstGeom prst="rect">
            <a:avLst/>
          </a:prstGeom>
          <a:solidFill>
            <a:srgbClr val="CDD3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764000" y="30060000"/>
            <a:ext cx="12780000" cy="7020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1800" b="0">
                <a:solidFill>
                  <a:srgbClr val="646A6C"/>
                </a:solidFill>
                <a:latin typeface="Noto Sans KR"/>
              </a:rPr>
              <a:t>주요 참고문헌만 간략하게 기재하세요.
예) 저자. (연도). 논문 제목. 학술지명, 권(호), 페이지.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912000" y="30060000"/>
            <a:ext cx="12240000" cy="7020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l"/>
            <a:r>
              <a:rPr sz="1800" b="0">
                <a:solidFill>
                  <a:srgbClr val="646A6C"/>
                </a:solidFill>
                <a:latin typeface="Noto Sans KR"/>
              </a:rPr>
              <a:t>선택 영역
• QR 코드
• 연구모형 / 프로그램 구성
• 추가 표·그림
• 감사의 글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39960000"/>
            <a:ext cx="30275999" cy="2844000"/>
          </a:xfrm>
          <a:prstGeom prst="rect">
            <a:avLst/>
          </a:prstGeom>
          <a:solidFill>
            <a:srgbClr val="2B3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440000" y="40464000"/>
            <a:ext cx="27395999" cy="756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Noto Sans KR"/>
              </a:rPr>
              <a:t>포스터 구성과 디자인은 연구 특성에 맞게 자유롭게 조정할 수 있습니다.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40000" y="41400000"/>
            <a:ext cx="27395999" cy="612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Noto Sans KR"/>
              </a:rPr>
              <a:t>A0 세로형  |  84.1 × 118.9 cm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12000" y="39168000"/>
            <a:ext cx="27252000" cy="432000"/>
          </a:xfrm>
          <a:prstGeom prst="rect">
            <a:avLst/>
          </a:prstGeom>
          <a:noFill/>
        </p:spPr>
        <p:txBody>
          <a:bodyPr wrap="none" lIns="108000" tIns="108000" rIns="108000" bIns="108000" anchor="t">
            <a:spAutoFit/>
          </a:bodyPr>
          <a:lstStyle/>
          <a:p>
            <a:pPr algn="r"/>
            <a:r>
              <a:rPr sz="1200" b="0">
                <a:solidFill>
                  <a:srgbClr val="646A6C"/>
                </a:solidFill>
                <a:latin typeface="Noto Sans KR"/>
              </a:rPr>
              <a:t>※ 본 파일은 기본 템플릿입니다. 항목의 위치·크기·색상은 자유롭게 수정 가능합니다.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229</Words>
  <Application>Microsoft Office PowerPoint</Application>
  <PresentationFormat>사용자 지정</PresentationFormat>
  <Paragraphs>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Noto Sans KR</vt:lpstr>
      <vt:lpstr>맑은 고딕</vt:lpstr>
      <vt:lpstr>Arial</vt:lpstr>
      <vt:lpstr>Calibri</vt:lpstr>
      <vt:lpstr>Office Theme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USER</dc:creator>
  <cp:keywords/>
  <dc:description>generated using python-pptx</dc:description>
  <cp:lastModifiedBy>USER</cp:lastModifiedBy>
  <cp:revision>3</cp:revision>
  <dcterms:created xsi:type="dcterms:W3CDTF">2013-01-27T09:14:16Z</dcterms:created>
  <dcterms:modified xsi:type="dcterms:W3CDTF">2026-09-15T07:04:24Z</dcterms:modified>
  <cp:category/>
</cp:coreProperties>
</file>